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 autoAdjust="0"/>
    <p:restoredTop sz="94648" autoAdjust="0"/>
  </p:normalViewPr>
  <p:slideViewPr>
    <p:cSldViewPr>
      <p:cViewPr varScale="1">
        <p:scale>
          <a:sx n="31" d="100"/>
          <a:sy n="31" d="100"/>
        </p:scale>
        <p:origin x="216" y="1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24.png"/><Relationship Id="rId3" Type="http://schemas.openxmlformats.org/officeDocument/2006/relationships/image" Target="../media/image44.png"/><Relationship Id="rId7" Type="http://schemas.openxmlformats.org/officeDocument/2006/relationships/image" Target="../media/image119.png"/><Relationship Id="rId12" Type="http://schemas.openxmlformats.org/officeDocument/2006/relationships/image" Target="../media/image1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2.png"/><Relationship Id="rId5" Type="http://schemas.openxmlformats.org/officeDocument/2006/relationships/image" Target="../media/image81.png"/><Relationship Id="rId10" Type="http://schemas.openxmlformats.org/officeDocument/2006/relationships/image" Target="../media/image121.png"/><Relationship Id="rId4" Type="http://schemas.openxmlformats.org/officeDocument/2006/relationships/image" Target="../media/image64.png"/><Relationship Id="rId9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44.png"/><Relationship Id="rId21" Type="http://schemas.openxmlformats.org/officeDocument/2006/relationships/image" Target="../media/image134.png"/><Relationship Id="rId7" Type="http://schemas.openxmlformats.org/officeDocument/2006/relationships/image" Target="../media/image89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43.png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93.png"/><Relationship Id="rId24" Type="http://schemas.openxmlformats.org/officeDocument/2006/relationships/image" Target="../media/image137.png"/><Relationship Id="rId5" Type="http://schemas.openxmlformats.org/officeDocument/2006/relationships/image" Target="../media/image81.png"/><Relationship Id="rId15" Type="http://schemas.openxmlformats.org/officeDocument/2006/relationships/image" Target="../media/image129.png"/><Relationship Id="rId23" Type="http://schemas.openxmlformats.org/officeDocument/2006/relationships/image" Target="../media/image136.png"/><Relationship Id="rId10" Type="http://schemas.openxmlformats.org/officeDocument/2006/relationships/image" Target="../media/image92.png"/><Relationship Id="rId19" Type="http://schemas.openxmlformats.org/officeDocument/2006/relationships/image" Target="../media/image82.png"/><Relationship Id="rId4" Type="http://schemas.openxmlformats.org/officeDocument/2006/relationships/image" Target="../media/image64.png"/><Relationship Id="rId9" Type="http://schemas.openxmlformats.org/officeDocument/2006/relationships/image" Target="../media/image91.png"/><Relationship Id="rId14" Type="http://schemas.openxmlformats.org/officeDocument/2006/relationships/image" Target="../media/image128.png"/><Relationship Id="rId22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3.png"/><Relationship Id="rId7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39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0.png"/><Relationship Id="rId3" Type="http://schemas.openxmlformats.org/officeDocument/2006/relationships/image" Target="../media/image43.png"/><Relationship Id="rId7" Type="http://schemas.openxmlformats.org/officeDocument/2006/relationships/image" Target="../media/image144.png"/><Relationship Id="rId12" Type="http://schemas.openxmlformats.org/officeDocument/2006/relationships/image" Target="../media/image8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44.png"/><Relationship Id="rId9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14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44.png"/><Relationship Id="rId21" Type="http://schemas.openxmlformats.org/officeDocument/2006/relationships/image" Target="../media/image167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43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26" Type="http://schemas.openxmlformats.org/officeDocument/2006/relationships/image" Target="../media/image167.png"/><Relationship Id="rId3" Type="http://schemas.openxmlformats.org/officeDocument/2006/relationships/image" Target="../media/image44.png"/><Relationship Id="rId21" Type="http://schemas.openxmlformats.org/officeDocument/2006/relationships/image" Target="../media/image187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2" Type="http://schemas.openxmlformats.org/officeDocument/2006/relationships/image" Target="../media/image43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24" Type="http://schemas.openxmlformats.org/officeDocument/2006/relationships/image" Target="../media/image190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3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195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6.png"/><Relationship Id="rId5" Type="http://schemas.openxmlformats.org/officeDocument/2006/relationships/image" Target="../media/image44.png"/><Relationship Id="rId10" Type="http://schemas.openxmlformats.org/officeDocument/2006/relationships/image" Target="../media/image200.png"/><Relationship Id="rId4" Type="http://schemas.openxmlformats.org/officeDocument/2006/relationships/image" Target="../media/image43.png"/><Relationship Id="rId9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image" Target="../media/image48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54.png"/><Relationship Id="rId5" Type="http://schemas.openxmlformats.org/officeDocument/2006/relationships/image" Target="../media/image43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2.png"/><Relationship Id="rId5" Type="http://schemas.openxmlformats.org/officeDocument/2006/relationships/image" Target="../media/image36.png"/><Relationship Id="rId10" Type="http://schemas.openxmlformats.org/officeDocument/2006/relationships/image" Target="../media/image6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44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43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44.png"/><Relationship Id="rId21" Type="http://schemas.openxmlformats.org/officeDocument/2006/relationships/image" Target="../media/image97.png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image" Target="../media/image43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5" Type="http://schemas.openxmlformats.org/officeDocument/2006/relationships/image" Target="../media/image83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2.png"/><Relationship Id="rId9" Type="http://schemas.openxmlformats.org/officeDocument/2006/relationships/image" Target="../media/image81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png"/><Relationship Id="rId18" Type="http://schemas.openxmlformats.org/officeDocument/2006/relationships/image" Target="../media/image114.png"/><Relationship Id="rId3" Type="http://schemas.openxmlformats.org/officeDocument/2006/relationships/image" Target="../media/image44.png"/><Relationship Id="rId21" Type="http://schemas.openxmlformats.org/officeDocument/2006/relationships/image" Target="../media/image117.png"/><Relationship Id="rId7" Type="http://schemas.openxmlformats.org/officeDocument/2006/relationships/image" Target="../media/image105.png"/><Relationship Id="rId12" Type="http://schemas.openxmlformats.org/officeDocument/2006/relationships/image" Target="../media/image64.png"/><Relationship Id="rId17" Type="http://schemas.openxmlformats.org/officeDocument/2006/relationships/image" Target="../media/image113.png"/><Relationship Id="rId2" Type="http://schemas.openxmlformats.org/officeDocument/2006/relationships/image" Target="../media/image43.png"/><Relationship Id="rId16" Type="http://schemas.openxmlformats.org/officeDocument/2006/relationships/image" Target="../media/image89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2.png"/><Relationship Id="rId10" Type="http://schemas.openxmlformats.org/officeDocument/2006/relationships/image" Target="../media/image108.png"/><Relationship Id="rId19" Type="http://schemas.openxmlformats.org/officeDocument/2006/relationships/image" Target="../media/image115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40000"/>
            <a:ext cx="9448800" cy="397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6096000"/>
            <a:ext cx="50546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6210300"/>
            <a:ext cx="1549400" cy="154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7500" y="2197100"/>
            <a:ext cx="1739900" cy="173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5500" y="3695700"/>
            <a:ext cx="1701800" cy="170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0100" y="1930400"/>
            <a:ext cx="17780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0" y="6426200"/>
            <a:ext cx="1587500" cy="158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2700" y="4724400"/>
            <a:ext cx="850900" cy="157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1500" y="3365500"/>
            <a:ext cx="863600" cy="157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77700" y="5321300"/>
            <a:ext cx="1447800" cy="144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9400" y="2895600"/>
            <a:ext cx="1549400" cy="154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41500" y="5143500"/>
            <a:ext cx="1511300" cy="151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36900" y="6299200"/>
            <a:ext cx="1358900" cy="135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48000" y="4076700"/>
            <a:ext cx="1612900" cy="161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700" y="8801100"/>
            <a:ext cx="16738600" cy="863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24000" y="6756400"/>
            <a:ext cx="1130300" cy="850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6800" y="5118100"/>
            <a:ext cx="1130300" cy="850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63600" y="4699000"/>
            <a:ext cx="1130300" cy="850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4500" y="9004300"/>
            <a:ext cx="76454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485900"/>
            <a:ext cx="12700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342900"/>
            <a:ext cx="4521200" cy="203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222500"/>
            <a:ext cx="42926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" y="3403600"/>
            <a:ext cx="8839200" cy="596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" y="43434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" y="4000500"/>
            <a:ext cx="4902200" cy="101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5384800"/>
            <a:ext cx="1397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5067300"/>
            <a:ext cx="7937500" cy="1562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59100" y="3022600"/>
            <a:ext cx="13208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55900" y="4991100"/>
            <a:ext cx="1155700" cy="1155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2959100"/>
            <a:ext cx="59309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485900"/>
            <a:ext cx="12700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342900"/>
            <a:ext cx="4521200" cy="203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222500"/>
            <a:ext cx="36322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3911600"/>
            <a:ext cx="139700" cy="13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3543300"/>
            <a:ext cx="49403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4953000"/>
            <a:ext cx="1397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4584700"/>
            <a:ext cx="5092700" cy="106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59944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5626100"/>
            <a:ext cx="5664200" cy="107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7099300"/>
            <a:ext cx="1397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500" y="6718300"/>
            <a:ext cx="63373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3238500"/>
            <a:ext cx="8496300" cy="5740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4102100"/>
            <a:ext cx="139700" cy="13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8900" y="3797300"/>
            <a:ext cx="6540500" cy="2070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5765800"/>
            <a:ext cx="139700" cy="1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0800" y="5410200"/>
            <a:ext cx="7137400" cy="156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00" y="7277100"/>
            <a:ext cx="139700" cy="139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7300" y="6908800"/>
            <a:ext cx="7620000" cy="1016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4000" y="7518400"/>
            <a:ext cx="8534400" cy="1231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52900" y="6502400"/>
            <a:ext cx="1435100" cy="2209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05000" y="6286500"/>
            <a:ext cx="1638300" cy="1562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049500" y="5397500"/>
            <a:ext cx="749300" cy="914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154400" y="4902200"/>
            <a:ext cx="825500" cy="73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60000">
            <a:off x="14008100" y="5664200"/>
            <a:ext cx="952500" cy="622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70400" y="4368800"/>
            <a:ext cx="1130300" cy="1130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55100" y="4356100"/>
            <a:ext cx="1130300" cy="1181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60600" y="4597400"/>
            <a:ext cx="8382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00" y="8775700"/>
            <a:ext cx="889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700" y="1041400"/>
            <a:ext cx="8877300" cy="863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1485900"/>
            <a:ext cx="1270000" cy="99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1651000"/>
            <a:ext cx="2730500" cy="73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00" y="342900"/>
            <a:ext cx="45212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324100"/>
            <a:ext cx="18008600" cy="6184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3314700"/>
            <a:ext cx="7505700" cy="4064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900" y="2374900"/>
            <a:ext cx="6426200" cy="613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1485900"/>
            <a:ext cx="12573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8813800"/>
            <a:ext cx="60579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0100" y="9080500"/>
            <a:ext cx="101600" cy="10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87300" y="9080500"/>
            <a:ext cx="1016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5100" y="8826500"/>
            <a:ext cx="60198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8600" y="342900"/>
            <a:ext cx="4521200" cy="203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3700" y="1727200"/>
            <a:ext cx="27305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324100"/>
            <a:ext cx="5918200" cy="233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31900" y="5422900"/>
            <a:ext cx="62357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0" y="7607300"/>
            <a:ext cx="1320800" cy="132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400" y="7200900"/>
            <a:ext cx="13589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5092700"/>
            <a:ext cx="12319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500" y="3759200"/>
            <a:ext cx="12954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5816600"/>
            <a:ext cx="13462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8700" y="7581900"/>
            <a:ext cx="11684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1346200"/>
            <a:ext cx="5448300" cy="393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4800" y="6972300"/>
            <a:ext cx="10922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47900" y="3403600"/>
            <a:ext cx="1092200" cy="77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4000" y="6083300"/>
            <a:ext cx="1092200" cy="77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0" y="7899400"/>
            <a:ext cx="10922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485900"/>
            <a:ext cx="1257300" cy="101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7162800"/>
            <a:ext cx="4191000" cy="1803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00" y="8280400"/>
            <a:ext cx="673100" cy="67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900" y="6477000"/>
            <a:ext cx="4191000" cy="180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7226300"/>
            <a:ext cx="6731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100" y="5422900"/>
            <a:ext cx="4191000" cy="1803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6184900"/>
            <a:ext cx="673100" cy="67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1700" y="4381500"/>
            <a:ext cx="4191000" cy="1803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5600" y="6426200"/>
            <a:ext cx="114300" cy="114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7700" y="7505700"/>
            <a:ext cx="114300" cy="114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7391400"/>
            <a:ext cx="3213100" cy="109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000" y="8051800"/>
            <a:ext cx="3314700" cy="71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0700" y="6692900"/>
            <a:ext cx="3162300" cy="1092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9000" y="7353300"/>
            <a:ext cx="2946400" cy="698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2100" y="5676900"/>
            <a:ext cx="31115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0300" y="6375400"/>
            <a:ext cx="42418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39700" y="4635500"/>
            <a:ext cx="3098800" cy="1092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17500" y="5295900"/>
            <a:ext cx="2921000" cy="698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182600" y="6273800"/>
            <a:ext cx="3568700" cy="134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52000" y="7340600"/>
            <a:ext cx="3289300" cy="1346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400" y="5511800"/>
            <a:ext cx="114300" cy="114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0000" y="5334000"/>
            <a:ext cx="3644900" cy="1028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14500" y="2933700"/>
            <a:ext cx="977900" cy="1447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8600" y="342900"/>
            <a:ext cx="5143500" cy="2032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76400" y="1752600"/>
            <a:ext cx="2209800" cy="1104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" y="5930900"/>
            <a:ext cx="114300" cy="114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5727700"/>
            <a:ext cx="35306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3543300"/>
            <a:ext cx="3479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300" y="3543300"/>
            <a:ext cx="3479800" cy="391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3543300"/>
            <a:ext cx="3479800" cy="391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447800"/>
            <a:ext cx="11176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95700"/>
            <a:ext cx="38100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00" y="3695700"/>
            <a:ext cx="40259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0" y="3708400"/>
            <a:ext cx="35052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4584700"/>
            <a:ext cx="635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8500" y="5067300"/>
            <a:ext cx="635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00" y="4432300"/>
            <a:ext cx="27813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4584700"/>
            <a:ext cx="63500" cy="6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3100" y="4432300"/>
            <a:ext cx="24511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5067300"/>
            <a:ext cx="635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3100" y="4914900"/>
            <a:ext cx="11938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5511800"/>
            <a:ext cx="63500" cy="6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2300" y="5359400"/>
            <a:ext cx="3035300" cy="723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1500" y="5956300"/>
            <a:ext cx="63500" cy="6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1800" y="4584700"/>
            <a:ext cx="63500" cy="6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36100" y="4432300"/>
            <a:ext cx="2692400" cy="48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500" y="5067300"/>
            <a:ext cx="63500" cy="6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36100" y="4914900"/>
            <a:ext cx="21082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500" y="5524500"/>
            <a:ext cx="63500" cy="63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0700" y="5346700"/>
            <a:ext cx="2260600" cy="482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25600" y="6997700"/>
            <a:ext cx="3479800" cy="469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" y="7010400"/>
            <a:ext cx="4064000" cy="520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1300" y="6997700"/>
            <a:ext cx="3479800" cy="469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33900" y="7010400"/>
            <a:ext cx="4051300" cy="520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7000" y="6985000"/>
            <a:ext cx="3479800" cy="469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997700"/>
            <a:ext cx="4064000" cy="520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300" y="3543300"/>
            <a:ext cx="3479800" cy="3911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509500" y="3708400"/>
            <a:ext cx="3479800" cy="787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233400" y="4432300"/>
            <a:ext cx="2667000" cy="723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208000" y="4914900"/>
            <a:ext cx="2908300" cy="723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20700" y="5334000"/>
            <a:ext cx="2451100" cy="482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14300" y="6985000"/>
            <a:ext cx="3479800" cy="469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4500" y="4584700"/>
            <a:ext cx="63500" cy="63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4500" y="5067300"/>
            <a:ext cx="63500" cy="63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57200" y="5499100"/>
            <a:ext cx="63500" cy="63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026900" y="6997700"/>
            <a:ext cx="4051300" cy="520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98600" y="342900"/>
            <a:ext cx="5143500" cy="2032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63700" y="1727200"/>
            <a:ext cx="1765300" cy="736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27700" y="5778500"/>
            <a:ext cx="1828800" cy="482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400" y="4902200"/>
            <a:ext cx="22606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2222500"/>
            <a:ext cx="4432300" cy="2400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31900" y="5422900"/>
            <a:ext cx="62357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0" y="7607300"/>
            <a:ext cx="1320800" cy="132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400" y="7200900"/>
            <a:ext cx="13589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5092700"/>
            <a:ext cx="12319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500" y="3759200"/>
            <a:ext cx="12954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5816600"/>
            <a:ext cx="13462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8700" y="7581900"/>
            <a:ext cx="11684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1346200"/>
            <a:ext cx="5473700" cy="393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4800" y="6972300"/>
            <a:ext cx="10922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47900" y="3403600"/>
            <a:ext cx="1092200" cy="77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4000" y="6083300"/>
            <a:ext cx="1092200" cy="77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0" y="7899400"/>
            <a:ext cx="10922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3467100"/>
            <a:ext cx="7404100" cy="541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1473200"/>
            <a:ext cx="1282700" cy="1003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11300" y="558800"/>
            <a:ext cx="17678400" cy="257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0" y="7975600"/>
            <a:ext cx="9753600" cy="647700"/>
          </a:xfrm>
          <a:prstGeom prst="rect">
            <a:avLst/>
          </a:prstGeom>
        </p:spPr>
      </p:pic>
      <p:pic>
        <p:nvPicPr>
          <p:cNvPr id="11" name="영상">
            <a:hlinkClick r:id="" action="ppaction://media"/>
            <a:extLst>
              <a:ext uri="{FF2B5EF4-FFF2-40B4-BE49-F238E27FC236}">
                <a16:creationId xmlns:a16="http://schemas.microsoft.com/office/drawing/2014/main" id="{C082B958-481B-E9F7-DB2D-0B4A536344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21854" y="3518793"/>
            <a:ext cx="7244292" cy="4074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543300"/>
            <a:ext cx="16408400" cy="412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200" y="3060700"/>
            <a:ext cx="2057400" cy="205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5300" y="2743200"/>
            <a:ext cx="2095500" cy="209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4445000"/>
            <a:ext cx="10160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9400" y="6400800"/>
            <a:ext cx="19050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905000" y="4470400"/>
            <a:ext cx="889000" cy="163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0" y="3251200"/>
            <a:ext cx="1574800" cy="157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3900" y="5257800"/>
            <a:ext cx="1765300" cy="176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6100" y="6451600"/>
            <a:ext cx="1409700" cy="140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0" y="1676400"/>
            <a:ext cx="1409700" cy="1409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816600" y="8293100"/>
            <a:ext cx="1689100" cy="12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934700" y="8661400"/>
            <a:ext cx="16891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33400" y="6096000"/>
            <a:ext cx="1282700" cy="914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7600" y="3784600"/>
            <a:ext cx="9525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600" y="6845300"/>
            <a:ext cx="1130300" cy="78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49100" y="1905000"/>
            <a:ext cx="12827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927100"/>
            <a:ext cx="6781800" cy="336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664700"/>
            <a:ext cx="16738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365500"/>
            <a:ext cx="32385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3594100"/>
            <a:ext cx="7416800" cy="111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6286500"/>
            <a:ext cx="32512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800" y="6515100"/>
            <a:ext cx="75819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7721600"/>
            <a:ext cx="3263900" cy="152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7747000"/>
            <a:ext cx="8064500" cy="121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600" y="4889500"/>
            <a:ext cx="3251200" cy="152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3600" y="5118100"/>
            <a:ext cx="7416800" cy="1117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60100" y="1841500"/>
            <a:ext cx="1435100" cy="143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1700" y="812800"/>
            <a:ext cx="1600200" cy="160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08100" y="1701800"/>
            <a:ext cx="1689100" cy="1689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11500" y="1130300"/>
            <a:ext cx="1435100" cy="1435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3000" y="1498600"/>
            <a:ext cx="1193800" cy="850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14300" y="2692400"/>
            <a:ext cx="1193800" cy="850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02100" y="2692400"/>
            <a:ext cx="11938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324100"/>
            <a:ext cx="7315200" cy="233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31900" y="5422900"/>
            <a:ext cx="62357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0" y="7607300"/>
            <a:ext cx="1320800" cy="132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400" y="7200900"/>
            <a:ext cx="13589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5092700"/>
            <a:ext cx="12319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500" y="3759200"/>
            <a:ext cx="12954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5816600"/>
            <a:ext cx="13462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8700" y="7581900"/>
            <a:ext cx="11684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300" y="1346200"/>
            <a:ext cx="5435600" cy="393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4800" y="6972300"/>
            <a:ext cx="10922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47900" y="3403600"/>
            <a:ext cx="1092200" cy="77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4000" y="6083300"/>
            <a:ext cx="1092200" cy="77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0" y="7899400"/>
            <a:ext cx="10922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9664700"/>
            <a:ext cx="167386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11400"/>
            <a:ext cx="14897100" cy="632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485900"/>
            <a:ext cx="12573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600" y="342900"/>
            <a:ext cx="63373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898900"/>
            <a:ext cx="15087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102100"/>
            <a:ext cx="4318000" cy="431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4102100"/>
            <a:ext cx="4318000" cy="431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4102100"/>
            <a:ext cx="4318000" cy="431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0" y="5486400"/>
            <a:ext cx="1346200" cy="168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0" y="5486400"/>
            <a:ext cx="1346200" cy="1689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485900"/>
            <a:ext cx="1257300" cy="1003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5800" y="4584700"/>
            <a:ext cx="1435100" cy="1435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4584700"/>
            <a:ext cx="1803400" cy="127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0" y="4699000"/>
            <a:ext cx="2336800" cy="1155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4500" y="5956300"/>
            <a:ext cx="4292600" cy="107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0300" y="6934200"/>
            <a:ext cx="3352800" cy="96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2900" y="5981700"/>
            <a:ext cx="43942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6934200"/>
            <a:ext cx="3594100" cy="965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31700" y="6934200"/>
            <a:ext cx="3695700" cy="965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8600" y="342900"/>
            <a:ext cx="6337300" cy="203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53900" y="5930900"/>
            <a:ext cx="41402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2324100"/>
            <a:ext cx="5232400" cy="233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31900" y="5422900"/>
            <a:ext cx="62357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0" y="7607300"/>
            <a:ext cx="1320800" cy="132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400" y="7200900"/>
            <a:ext cx="13589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5092700"/>
            <a:ext cx="12319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500" y="3759200"/>
            <a:ext cx="12954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5816600"/>
            <a:ext cx="13462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8700" y="7581900"/>
            <a:ext cx="11684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1346200"/>
            <a:ext cx="5448300" cy="3937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4300" y="838200"/>
            <a:ext cx="2667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95600" y="698500"/>
            <a:ext cx="1943100" cy="92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74800" y="6972300"/>
            <a:ext cx="10922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47900" y="3403600"/>
            <a:ext cx="1092200" cy="774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4000" y="6083300"/>
            <a:ext cx="1092200" cy="774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8000" y="7899400"/>
            <a:ext cx="10922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485900"/>
            <a:ext cx="1270000" cy="990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00" y="4076700"/>
            <a:ext cx="40259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00" y="8699500"/>
            <a:ext cx="4025900" cy="1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68900" y="6134100"/>
            <a:ext cx="18669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3721100"/>
            <a:ext cx="5905500" cy="497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2100" y="3136900"/>
            <a:ext cx="16764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0" y="3644900"/>
            <a:ext cx="44831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400" y="4432300"/>
            <a:ext cx="4508500" cy="990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7289800"/>
            <a:ext cx="4483100" cy="109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28600" y="8051800"/>
            <a:ext cx="4914900" cy="990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0" y="3365500"/>
            <a:ext cx="2616200" cy="2540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31600" y="3390900"/>
            <a:ext cx="2870200" cy="2540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89000" y="3721100"/>
            <a:ext cx="3289300" cy="162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39800" y="4470400"/>
            <a:ext cx="43180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4000" y="6985000"/>
            <a:ext cx="2882900" cy="2540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03000" y="7010400"/>
            <a:ext cx="3213100" cy="2540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89000" y="7340600"/>
            <a:ext cx="2628900" cy="162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639800" y="8089900"/>
            <a:ext cx="4318000" cy="130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8600" y="342900"/>
            <a:ext cx="45212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600" y="5295900"/>
            <a:ext cx="749300" cy="91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0" y="4533900"/>
            <a:ext cx="685800" cy="698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4635500"/>
            <a:ext cx="2501900" cy="226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6800" y="5461000"/>
            <a:ext cx="8763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1485900"/>
            <a:ext cx="1270000" cy="99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600" y="342900"/>
            <a:ext cx="4521200" cy="203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57600" y="5105400"/>
            <a:ext cx="1498600" cy="149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200" y="2222500"/>
            <a:ext cx="4394200" cy="109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66800" y="6197600"/>
            <a:ext cx="990600" cy="711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300" y="3911600"/>
            <a:ext cx="139700" cy="13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0500" y="3543300"/>
            <a:ext cx="4940300" cy="1066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300" y="4953000"/>
            <a:ext cx="139700" cy="139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3200" y="4584700"/>
            <a:ext cx="5092700" cy="1066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300" y="5994400"/>
            <a:ext cx="139700" cy="139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5900" y="5626100"/>
            <a:ext cx="5664200" cy="1079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300" y="7099300"/>
            <a:ext cx="139700" cy="139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0500" y="6718300"/>
            <a:ext cx="6337300" cy="1079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3276600"/>
            <a:ext cx="8115300" cy="5486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4051300"/>
            <a:ext cx="139700" cy="139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100" y="3721100"/>
            <a:ext cx="7112000" cy="1562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5372100"/>
            <a:ext cx="139700" cy="139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4600" y="5016500"/>
            <a:ext cx="7124700" cy="1562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0" y="5461000"/>
            <a:ext cx="876300" cy="5969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512800" y="2959100"/>
            <a:ext cx="2590800" cy="2336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78100" y="3543300"/>
            <a:ext cx="787400" cy="7874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503400" y="3517900"/>
            <a:ext cx="711200" cy="800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50900" y="3695700"/>
            <a:ext cx="914400" cy="635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7600" y="6731000"/>
            <a:ext cx="139700" cy="139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1900" y="6375400"/>
            <a:ext cx="57658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600" y="5778500"/>
            <a:ext cx="20701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220000">
            <a:off x="8559800" y="5740400"/>
            <a:ext cx="31623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9180000">
            <a:off x="9271000" y="4991100"/>
            <a:ext cx="3162300" cy="76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4102100"/>
            <a:ext cx="965200" cy="96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20000">
            <a:off x="10845800" y="6832600"/>
            <a:ext cx="241300" cy="38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20000">
            <a:off x="12141200" y="5537200"/>
            <a:ext cx="2413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3403600"/>
            <a:ext cx="8242300" cy="556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20900" y="7162800"/>
            <a:ext cx="596900" cy="406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0" y="6705600"/>
            <a:ext cx="1270000" cy="127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61900" y="9105900"/>
            <a:ext cx="1016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200" y="1485900"/>
            <a:ext cx="1270000" cy="990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5900" y="342900"/>
            <a:ext cx="4546600" cy="203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0200" y="2222500"/>
            <a:ext cx="4229100" cy="1092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27000" y="8978900"/>
            <a:ext cx="43053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7300" y="4318000"/>
            <a:ext cx="139700" cy="139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7800" y="3987800"/>
            <a:ext cx="5930900" cy="1016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4600" y="5334000"/>
            <a:ext cx="139700" cy="139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47800" y="5016500"/>
            <a:ext cx="6286500" cy="156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7300" y="6642100"/>
            <a:ext cx="139700" cy="139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47800" y="6362700"/>
            <a:ext cx="6134100" cy="1562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097000" y="5397500"/>
            <a:ext cx="1130300" cy="1016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60000">
            <a:off x="10579100" y="7988300"/>
            <a:ext cx="1600200" cy="104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사용자 지정</PresentationFormat>
  <Paragraphs>0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박 요셉</cp:lastModifiedBy>
  <cp:revision>2</cp:revision>
  <dcterms:created xsi:type="dcterms:W3CDTF">2006-08-16T00:00:00Z</dcterms:created>
  <dcterms:modified xsi:type="dcterms:W3CDTF">2024-06-11T13:58:35Z</dcterms:modified>
</cp:coreProperties>
</file>